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71D4-8FC9-44B5-8003-E2790A4F8DC0}" type="datetimeFigureOut">
              <a:rPr lang="ar-IQ" smtClean="0"/>
              <a:pPr/>
              <a:t>05/02/1433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99B6-0821-4ADA-BE18-CAB889EC8BE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71D4-8FC9-44B5-8003-E2790A4F8DC0}" type="datetimeFigureOut">
              <a:rPr lang="ar-IQ" smtClean="0"/>
              <a:pPr/>
              <a:t>05/02/1433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99B6-0821-4ADA-BE18-CAB889EC8BE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71D4-8FC9-44B5-8003-E2790A4F8DC0}" type="datetimeFigureOut">
              <a:rPr lang="ar-IQ" smtClean="0"/>
              <a:pPr/>
              <a:t>05/02/1433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99B6-0821-4ADA-BE18-CAB889EC8BE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71D4-8FC9-44B5-8003-E2790A4F8DC0}" type="datetimeFigureOut">
              <a:rPr lang="ar-IQ" smtClean="0"/>
              <a:pPr/>
              <a:t>05/02/1433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99B6-0821-4ADA-BE18-CAB889EC8BE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71D4-8FC9-44B5-8003-E2790A4F8DC0}" type="datetimeFigureOut">
              <a:rPr lang="ar-IQ" smtClean="0"/>
              <a:pPr/>
              <a:t>05/02/1433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99B6-0821-4ADA-BE18-CAB889EC8BE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71D4-8FC9-44B5-8003-E2790A4F8DC0}" type="datetimeFigureOut">
              <a:rPr lang="ar-IQ" smtClean="0"/>
              <a:pPr/>
              <a:t>05/02/1433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99B6-0821-4ADA-BE18-CAB889EC8BE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71D4-8FC9-44B5-8003-E2790A4F8DC0}" type="datetimeFigureOut">
              <a:rPr lang="ar-IQ" smtClean="0"/>
              <a:pPr/>
              <a:t>05/02/1433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99B6-0821-4ADA-BE18-CAB889EC8BE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71D4-8FC9-44B5-8003-E2790A4F8DC0}" type="datetimeFigureOut">
              <a:rPr lang="ar-IQ" smtClean="0"/>
              <a:pPr/>
              <a:t>05/02/1433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99B6-0821-4ADA-BE18-CAB889EC8BE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71D4-8FC9-44B5-8003-E2790A4F8DC0}" type="datetimeFigureOut">
              <a:rPr lang="ar-IQ" smtClean="0"/>
              <a:pPr/>
              <a:t>05/02/1433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99B6-0821-4ADA-BE18-CAB889EC8BE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71D4-8FC9-44B5-8003-E2790A4F8DC0}" type="datetimeFigureOut">
              <a:rPr lang="ar-IQ" smtClean="0"/>
              <a:pPr/>
              <a:t>05/02/1433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99B6-0821-4ADA-BE18-CAB889EC8BE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71D4-8FC9-44B5-8003-E2790A4F8DC0}" type="datetimeFigureOut">
              <a:rPr lang="ar-IQ" smtClean="0"/>
              <a:pPr/>
              <a:t>05/02/1433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99B6-0821-4ADA-BE18-CAB889EC8BE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671D4-8FC9-44B5-8003-E2790A4F8DC0}" type="datetimeFigureOut">
              <a:rPr lang="ar-IQ" smtClean="0"/>
              <a:pPr/>
              <a:t>05/02/1433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F99B6-0821-4ADA-BE18-CAB889EC8BEC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smtClean="0"/>
              <a:t> </a:t>
            </a:r>
            <a:r>
              <a:rPr lang="ar-IQ" b="1" dirty="0"/>
              <a:t>الرياضة </a:t>
            </a:r>
            <a:r>
              <a:rPr lang="ar-IQ" b="1" dirty="0" smtClean="0"/>
              <a:t>والجهاز </a:t>
            </a:r>
            <a:r>
              <a:rPr lang="ar-IQ" b="1" dirty="0"/>
              <a:t>التنفسي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أ.د </a:t>
            </a:r>
            <a:r>
              <a:rPr lang="ar-IQ" dirty="0" smtClean="0"/>
              <a:t>ياسين حبيب </a:t>
            </a:r>
            <a:r>
              <a:rPr lang="ar-IQ" dirty="0" err="1" smtClean="0"/>
              <a:t>عزال</a:t>
            </a:r>
            <a:r>
              <a:rPr lang="ar-IQ" b="1" dirty="0" smtClean="0"/>
              <a:t/>
            </a:r>
            <a:br>
              <a:rPr lang="ar-IQ" b="1" dirty="0" smtClean="0"/>
            </a:b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ar-IQ" dirty="0"/>
              <a:t>يعيش الإنسان </a:t>
            </a:r>
            <a:r>
              <a:rPr lang="ar-IQ" dirty="0" err="1"/>
              <a:t>بالاوكسجين</a:t>
            </a:r>
            <a:r>
              <a:rPr lang="ar-IQ" dirty="0"/>
              <a:t> لذا فإنه يتنفس بصورة مستمرة ليلاً </a:t>
            </a:r>
            <a:r>
              <a:rPr lang="ar-IQ" dirty="0" smtClean="0"/>
              <a:t>نهاراً نظراً </a:t>
            </a:r>
            <a:r>
              <a:rPr lang="ar-IQ" dirty="0"/>
              <a:t>لأمرين هامين:</a:t>
            </a:r>
            <a:br>
              <a:rPr lang="ar-IQ" dirty="0"/>
            </a:br>
            <a:r>
              <a:rPr lang="ar-IQ" dirty="0" smtClean="0"/>
              <a:t>- حاجته </a:t>
            </a:r>
            <a:r>
              <a:rPr lang="ar-IQ" dirty="0" err="1"/>
              <a:t>الى</a:t>
            </a:r>
            <a:r>
              <a:rPr lang="ar-IQ" dirty="0"/>
              <a:t> </a:t>
            </a:r>
            <a:r>
              <a:rPr lang="ar-IQ" dirty="0" err="1"/>
              <a:t>الاوكسجين</a:t>
            </a:r>
            <a:r>
              <a:rPr lang="ar-IQ" dirty="0"/>
              <a:t> ليفجر الطاقة اللازمة لحيويته ونشاطه 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- حاجته </a:t>
            </a:r>
            <a:r>
              <a:rPr lang="ar-IQ" dirty="0" err="1"/>
              <a:t>الى</a:t>
            </a:r>
            <a:r>
              <a:rPr lang="ar-IQ" dirty="0"/>
              <a:t> التخلص من غاز ثاني </a:t>
            </a:r>
            <a:r>
              <a:rPr lang="ar-IQ" dirty="0" err="1"/>
              <a:t>أوكسيد</a:t>
            </a:r>
            <a:r>
              <a:rPr lang="ar-IQ" dirty="0"/>
              <a:t> الكربون السام الذي يخرج </a:t>
            </a:r>
            <a:r>
              <a:rPr lang="ar-IQ" dirty="0" smtClean="0"/>
              <a:t>مع الزفير </a:t>
            </a:r>
            <a:r>
              <a:rPr lang="ar-IQ" dirty="0"/>
              <a:t>. وتتم عملية التنفس بصورة لا </a:t>
            </a:r>
            <a:r>
              <a:rPr lang="ar-IQ" dirty="0" err="1"/>
              <a:t>ارادية</a:t>
            </a:r>
            <a:r>
              <a:rPr lang="ar-IQ" dirty="0"/>
              <a:t> فكلما زادت كمية </a:t>
            </a:r>
            <a:r>
              <a:rPr lang="ar-IQ" dirty="0" err="1"/>
              <a:t>أوكسيد</a:t>
            </a:r>
            <a:r>
              <a:rPr lang="ar-IQ" dirty="0"/>
              <a:t> الكربون </a:t>
            </a:r>
            <a:r>
              <a:rPr lang="ar-IQ" dirty="0" smtClean="0"/>
              <a:t>كلما زادت </a:t>
            </a:r>
            <a:r>
              <a:rPr lang="ar-IQ" dirty="0"/>
              <a:t>استثارة مركز التنفس بالمخ فأسرع </a:t>
            </a:r>
            <a:r>
              <a:rPr lang="ar-IQ" dirty="0" err="1"/>
              <a:t>بارسال</a:t>
            </a:r>
            <a:r>
              <a:rPr lang="ar-IQ" dirty="0"/>
              <a:t> </a:t>
            </a:r>
            <a:r>
              <a:rPr lang="ar-IQ" dirty="0" err="1"/>
              <a:t>الاشارات</a:t>
            </a:r>
            <a:r>
              <a:rPr lang="ar-IQ" dirty="0"/>
              <a:t> العصبية لعضلة </a:t>
            </a:r>
            <a:r>
              <a:rPr lang="ar-IQ" dirty="0" smtClean="0"/>
              <a:t>الحجاب الحاجز </a:t>
            </a:r>
            <a:r>
              <a:rPr lang="ar-IQ" dirty="0"/>
              <a:t>والعضلات بين الضلوع فتسرع بالتالي من معدل انقباضاتها فتزداد سرعة </a:t>
            </a:r>
            <a:r>
              <a:rPr lang="ar-IQ" dirty="0" smtClean="0"/>
              <a:t>التنفس فيتم </a:t>
            </a:r>
            <a:r>
              <a:rPr lang="ar-IQ" dirty="0" err="1"/>
              <a:t>التخلصمن</a:t>
            </a:r>
            <a:r>
              <a:rPr lang="ar-IQ" dirty="0"/>
              <a:t> ثاني </a:t>
            </a:r>
            <a:r>
              <a:rPr lang="ar-IQ" dirty="0" err="1"/>
              <a:t>أوكسيد</a:t>
            </a:r>
            <a:r>
              <a:rPr lang="ar-IQ" dirty="0"/>
              <a:t> الكربون </a:t>
            </a:r>
            <a:r>
              <a:rPr lang="ar-IQ" dirty="0" err="1"/>
              <a:t>و</a:t>
            </a:r>
            <a:r>
              <a:rPr lang="ar-IQ" dirty="0"/>
              <a:t> التزود </a:t>
            </a:r>
            <a:r>
              <a:rPr lang="ar-IQ" dirty="0" err="1"/>
              <a:t>بالاوكسجين</a:t>
            </a:r>
            <a:r>
              <a:rPr lang="ar-IQ" dirty="0"/>
              <a:t>. وعدم الحركة والنشاط </a:t>
            </a:r>
            <a:r>
              <a:rPr lang="ar-IQ" dirty="0" smtClean="0"/>
              <a:t>يضعف الجهاز </a:t>
            </a:r>
            <a:r>
              <a:rPr lang="ar-IQ" dirty="0"/>
              <a:t>التنفسي بينما يساعد النشاط الرياضي على سلامة وحيوية هذا التكوين </a:t>
            </a:r>
            <a:r>
              <a:rPr lang="ar-IQ" dirty="0" smtClean="0"/>
              <a:t>الدقيق للجهاز </a:t>
            </a:r>
            <a:r>
              <a:rPr lang="ar-IQ" dirty="0"/>
              <a:t>التنفسي . فيخفض معدل التنفس أثناء الراحة ويزيد التهوية الرئوية كما </a:t>
            </a:r>
            <a:r>
              <a:rPr lang="ar-IQ" dirty="0" smtClean="0"/>
              <a:t>يزيد القدرة </a:t>
            </a:r>
            <a:r>
              <a:rPr lang="ar-IQ" dirty="0"/>
              <a:t>على استهلاك </a:t>
            </a:r>
            <a:r>
              <a:rPr lang="ar-IQ" dirty="0" err="1"/>
              <a:t>الاوكسجين</a:t>
            </a:r>
            <a:r>
              <a:rPr lang="ar-IQ" dirty="0"/>
              <a:t> وخاصة أثناء أداء المجهود </a:t>
            </a:r>
            <a:r>
              <a:rPr lang="ar-IQ" dirty="0" smtClean="0"/>
              <a:t>البدني كما </a:t>
            </a:r>
            <a:r>
              <a:rPr lang="ar-IQ" dirty="0"/>
              <a:t>يقوي عضلات التنفس(عضلات بين الضلوع وعضلات الحجاب </a:t>
            </a:r>
            <a:r>
              <a:rPr lang="ar-IQ" dirty="0" smtClean="0"/>
              <a:t>الحاجز) </a:t>
            </a:r>
            <a:r>
              <a:rPr lang="ar-IQ" dirty="0" err="1" smtClean="0"/>
              <a:t>اي</a:t>
            </a:r>
            <a:r>
              <a:rPr lang="ar-IQ" dirty="0" smtClean="0"/>
              <a:t> تزداد في </a:t>
            </a:r>
            <a:r>
              <a:rPr lang="ar-IQ" dirty="0" err="1" smtClean="0"/>
              <a:t>قلبلياتها</a:t>
            </a:r>
            <a:r>
              <a:rPr lang="ar-IQ" dirty="0" smtClean="0"/>
              <a:t> في التقلص والانبساط خلال النشاط الرياضي .</a:t>
            </a:r>
            <a:br>
              <a:rPr lang="ar-IQ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dirty="0"/>
              <a:t>اثر الرياضة </a:t>
            </a:r>
            <a:r>
              <a:rPr lang="ar-IQ" dirty="0" smtClean="0"/>
              <a:t>على الجهاز </a:t>
            </a:r>
            <a:r>
              <a:rPr lang="ar-IQ" dirty="0" err="1" smtClean="0"/>
              <a:t>التنفسى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>
            <a:normAutofit fontScale="92500" lnSpcReduction="20000"/>
          </a:bodyPr>
          <a:lstStyle/>
          <a:p>
            <a:r>
              <a:rPr lang="ar-IQ" b="1" dirty="0"/>
              <a:t>ممارسة </a:t>
            </a:r>
            <a:r>
              <a:rPr lang="ar-IQ" b="1" dirty="0" err="1" smtClean="0"/>
              <a:t>اوجة</a:t>
            </a:r>
            <a:r>
              <a:rPr lang="ar-IQ" b="1" dirty="0" smtClean="0"/>
              <a:t> النشاط </a:t>
            </a:r>
            <a:r>
              <a:rPr lang="ar-IQ" b="1" dirty="0" err="1"/>
              <a:t>الرياضى</a:t>
            </a:r>
            <a:r>
              <a:rPr lang="ar-IQ" b="1" dirty="0"/>
              <a:t> بصورة منتظمة يساعد على :</a:t>
            </a: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>- </a:t>
            </a:r>
            <a:r>
              <a:rPr lang="ar-IQ" dirty="0"/>
              <a:t>زيادة </a:t>
            </a:r>
            <a:r>
              <a:rPr lang="ar-IQ" dirty="0" smtClean="0"/>
              <a:t>التهوية الرئوية </a:t>
            </a:r>
            <a:r>
              <a:rPr lang="ar-IQ" dirty="0"/>
              <a:t>مما يساعد على إزالة ثاني أكسيد </a:t>
            </a:r>
            <a:r>
              <a:rPr lang="ar-IQ" dirty="0" smtClean="0"/>
              <a:t>الكربون - </a:t>
            </a:r>
            <a:r>
              <a:rPr lang="ar-IQ" dirty="0"/>
              <a:t>زيادة </a:t>
            </a:r>
            <a:r>
              <a:rPr lang="ar-IQ" dirty="0" smtClean="0"/>
              <a:t>حجم الشهيق </a:t>
            </a:r>
            <a:r>
              <a:rPr lang="ar-IQ" dirty="0"/>
              <a:t>والزفير وبالتالي زيادة كفاءة الرئتين .</a:t>
            </a:r>
            <a:br>
              <a:rPr lang="ar-IQ" dirty="0"/>
            </a:br>
            <a:r>
              <a:rPr lang="ar-IQ" dirty="0"/>
              <a:t>- معدل </a:t>
            </a:r>
            <a:r>
              <a:rPr lang="ar-IQ" dirty="0" smtClean="0"/>
              <a:t>التنفس أبطأ </a:t>
            </a:r>
            <a:r>
              <a:rPr lang="ar-IQ" dirty="0"/>
              <a:t>وأكثر عمقا </a:t>
            </a:r>
            <a:r>
              <a:rPr lang="ar-IQ" dirty="0" smtClean="0"/>
              <a:t>وسهولة - </a:t>
            </a:r>
            <a:r>
              <a:rPr lang="ar-IQ" dirty="0"/>
              <a:t>سرعة عودة </a:t>
            </a:r>
            <a:r>
              <a:rPr lang="ar-IQ" dirty="0" smtClean="0"/>
              <a:t>معدل التنفس </a:t>
            </a:r>
            <a:r>
              <a:rPr lang="ar-IQ" dirty="0"/>
              <a:t>للحالة الطبيعية بعد التمرين الرياضي</a:t>
            </a:r>
            <a:br>
              <a:rPr lang="ar-IQ" dirty="0"/>
            </a:br>
            <a:r>
              <a:rPr lang="ar-IQ" dirty="0"/>
              <a:t>- زيادة </a:t>
            </a:r>
            <a:r>
              <a:rPr lang="ar-IQ" dirty="0" smtClean="0"/>
              <a:t>القدرة على </a:t>
            </a:r>
            <a:r>
              <a:rPr lang="ar-IQ" dirty="0"/>
              <a:t>استهلاك </a:t>
            </a:r>
            <a:r>
              <a:rPr lang="ar-IQ" dirty="0" err="1" smtClean="0"/>
              <a:t>الوكسيجين</a:t>
            </a:r>
            <a:r>
              <a:rPr lang="ar-IQ" dirty="0" smtClean="0"/>
              <a:t> </a:t>
            </a:r>
          </a:p>
          <a:p>
            <a:r>
              <a:rPr lang="ar-IQ" dirty="0" smtClean="0"/>
              <a:t>- </a:t>
            </a:r>
            <a:r>
              <a:rPr lang="ar-IQ" dirty="0"/>
              <a:t>زيادة </a:t>
            </a:r>
            <a:r>
              <a:rPr lang="ar-IQ" dirty="0" smtClean="0"/>
              <a:t>حجم الشعيرات </a:t>
            </a:r>
            <a:r>
              <a:rPr lang="ar-IQ" dirty="0"/>
              <a:t>في الرئة وزيادة في عدد الحويصلات الهوائية</a:t>
            </a:r>
            <a:br>
              <a:rPr lang="ar-IQ" dirty="0"/>
            </a:br>
            <a:r>
              <a:rPr lang="ar-IQ" dirty="0"/>
              <a:t>- زيادة </a:t>
            </a:r>
            <a:r>
              <a:rPr lang="ar-IQ" dirty="0" smtClean="0"/>
              <a:t>مقاومة الجهاز </a:t>
            </a:r>
            <a:r>
              <a:rPr lang="ar-IQ" dirty="0"/>
              <a:t>التنفسي ضد الأمراض الخاصة </a:t>
            </a:r>
            <a:r>
              <a:rPr lang="ar-IQ" dirty="0" err="1"/>
              <a:t>به</a:t>
            </a:r>
            <a:r>
              <a:rPr lang="ar-IQ" dirty="0"/>
              <a:t/>
            </a:r>
            <a:br>
              <a:rPr lang="ar-IQ" dirty="0"/>
            </a:br>
            <a:r>
              <a:rPr lang="ar-IQ" b="1" dirty="0"/>
              <a:t/>
            </a:r>
            <a:br>
              <a:rPr lang="ar-IQ" b="1" dirty="0"/>
            </a:br>
            <a:endParaRPr lang="ar-IQ" b="1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480"/>
            <a:ext cx="8401080" cy="555468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ar-IQ" dirty="0" smtClean="0"/>
              <a:t>- </a:t>
            </a:r>
            <a:r>
              <a:rPr lang="ar-IQ" dirty="0" err="1" smtClean="0"/>
              <a:t>زيادةالسعة</a:t>
            </a:r>
            <a:r>
              <a:rPr lang="ar-IQ" dirty="0" smtClean="0"/>
              <a:t> الهوائية :- من المعروف </a:t>
            </a:r>
            <a:r>
              <a:rPr lang="ar-IQ" dirty="0" err="1" smtClean="0"/>
              <a:t>ان</a:t>
            </a:r>
            <a:r>
              <a:rPr lang="ar-IQ" dirty="0" smtClean="0"/>
              <a:t> معدل التنفس </a:t>
            </a:r>
            <a:r>
              <a:rPr lang="ar-IQ" dirty="0" err="1" smtClean="0"/>
              <a:t>فى</a:t>
            </a:r>
            <a:r>
              <a:rPr lang="ar-IQ" dirty="0" smtClean="0"/>
              <a:t> الدقيقة </a:t>
            </a:r>
            <a:r>
              <a:rPr lang="ar-IQ" dirty="0" err="1" smtClean="0"/>
              <a:t>حوالى</a:t>
            </a:r>
            <a:r>
              <a:rPr lang="ar-IQ" dirty="0" smtClean="0"/>
              <a:t> من 15-16 مرة /د , ويزيد هذا المعدل </a:t>
            </a:r>
            <a:r>
              <a:rPr lang="ar-IQ" dirty="0" err="1" smtClean="0"/>
              <a:t>فى</a:t>
            </a:r>
            <a:r>
              <a:rPr lang="ar-IQ" dirty="0" smtClean="0"/>
              <a:t> حالة </a:t>
            </a:r>
            <a:r>
              <a:rPr lang="ar-IQ" dirty="0" err="1" smtClean="0"/>
              <a:t>اداء</a:t>
            </a:r>
            <a:r>
              <a:rPr lang="ar-IQ" dirty="0" smtClean="0"/>
              <a:t> مجهود </a:t>
            </a:r>
            <a:r>
              <a:rPr lang="ar-IQ" dirty="0" err="1" smtClean="0"/>
              <a:t>بدنى</a:t>
            </a:r>
            <a:r>
              <a:rPr lang="ar-IQ" dirty="0" smtClean="0"/>
              <a:t> حتى يمكن </a:t>
            </a:r>
            <a:r>
              <a:rPr lang="ar-IQ" dirty="0" err="1" smtClean="0"/>
              <a:t>امداد</a:t>
            </a:r>
            <a:r>
              <a:rPr lang="ar-IQ" dirty="0" smtClean="0"/>
              <a:t> الجسم بكمية اكبر من </a:t>
            </a:r>
            <a:r>
              <a:rPr lang="ar-IQ" dirty="0" err="1" smtClean="0"/>
              <a:t>الاكسجين</a:t>
            </a:r>
            <a:r>
              <a:rPr lang="ar-IQ" dirty="0" smtClean="0"/>
              <a:t> </a:t>
            </a:r>
            <a:r>
              <a:rPr lang="ar-IQ" dirty="0" err="1" smtClean="0"/>
              <a:t>الا</a:t>
            </a:r>
            <a:r>
              <a:rPr lang="ar-IQ" dirty="0" smtClean="0"/>
              <a:t> </a:t>
            </a:r>
            <a:r>
              <a:rPr lang="ar-IQ" dirty="0" err="1" smtClean="0"/>
              <a:t>ان</a:t>
            </a:r>
            <a:r>
              <a:rPr lang="ar-IQ" dirty="0" smtClean="0"/>
              <a:t> الزيادة </a:t>
            </a:r>
            <a:r>
              <a:rPr lang="ar-IQ" dirty="0" err="1" smtClean="0"/>
              <a:t>فى</a:t>
            </a:r>
            <a:r>
              <a:rPr lang="ar-IQ" dirty="0" smtClean="0"/>
              <a:t> المعدل عند الممارسين تكون اقل من الزيادة عند غير الممارسين </a:t>
            </a:r>
            <a:r>
              <a:rPr lang="ar-IQ" dirty="0" err="1" smtClean="0"/>
              <a:t>فى</a:t>
            </a:r>
            <a:r>
              <a:rPr lang="ar-IQ" dirty="0" smtClean="0"/>
              <a:t> حالة بذل مجهود </a:t>
            </a:r>
            <a:r>
              <a:rPr lang="ar-IQ" dirty="0" err="1" smtClean="0"/>
              <a:t>بدنى</a:t>
            </a:r>
            <a:r>
              <a:rPr lang="ar-IQ" dirty="0" smtClean="0"/>
              <a:t> مضاعف .</a:t>
            </a:r>
            <a:r>
              <a:rPr lang="ar-IQ" dirty="0"/>
              <a:t> </a:t>
            </a:r>
            <a:r>
              <a:rPr lang="ar-IQ" dirty="0" smtClean="0"/>
              <a:t>والرياضة تعمل على تقوية عضلات التنفس وأهمها عضلة الحجاب الحاجز وعضلات ما بين الضلوع </a:t>
            </a:r>
            <a:r>
              <a:rPr lang="ar-IQ" dirty="0" err="1" smtClean="0"/>
              <a:t>التى</a:t>
            </a:r>
            <a:r>
              <a:rPr lang="ar-IQ" dirty="0" smtClean="0"/>
              <a:t> ترفع من </a:t>
            </a:r>
            <a:r>
              <a:rPr lang="ar-IQ" dirty="0" err="1" smtClean="0"/>
              <a:t>كفائة</a:t>
            </a:r>
            <a:r>
              <a:rPr lang="ar-IQ" dirty="0" smtClean="0"/>
              <a:t> وظائف الرئتين والجهاز </a:t>
            </a:r>
            <a:r>
              <a:rPr lang="ar-IQ" dirty="0" err="1" smtClean="0"/>
              <a:t>التنفسى</a:t>
            </a:r>
            <a:r>
              <a:rPr lang="ar-IQ" dirty="0" smtClean="0"/>
              <a:t> . كما تعمل الرياضة تعمل على زيادة الجلد </a:t>
            </a:r>
            <a:r>
              <a:rPr lang="ar-IQ" dirty="0" err="1" smtClean="0"/>
              <a:t>التنفسى</a:t>
            </a:r>
            <a:r>
              <a:rPr lang="ar-IQ" dirty="0" smtClean="0"/>
              <a:t> بمعنى </a:t>
            </a:r>
            <a:r>
              <a:rPr lang="ar-IQ" dirty="0" err="1" smtClean="0"/>
              <a:t>امكانية</a:t>
            </a:r>
            <a:r>
              <a:rPr lang="ar-IQ" dirty="0" smtClean="0"/>
              <a:t> الاستمرار </a:t>
            </a:r>
            <a:r>
              <a:rPr lang="ar-IQ" dirty="0" err="1" smtClean="0"/>
              <a:t>فى</a:t>
            </a:r>
            <a:r>
              <a:rPr lang="ar-IQ" dirty="0" smtClean="0"/>
              <a:t> </a:t>
            </a:r>
            <a:r>
              <a:rPr lang="ar-IQ" dirty="0" err="1" smtClean="0"/>
              <a:t>اداء</a:t>
            </a:r>
            <a:r>
              <a:rPr lang="ar-IQ" dirty="0" smtClean="0"/>
              <a:t> المجهود </a:t>
            </a:r>
            <a:r>
              <a:rPr lang="ar-IQ" dirty="0" err="1" smtClean="0"/>
              <a:t>البدنى</a:t>
            </a:r>
            <a:r>
              <a:rPr lang="ar-IQ" dirty="0" smtClean="0"/>
              <a:t> دون الشعور بالتعب .</a:t>
            </a:r>
            <a:br>
              <a:rPr lang="ar-IQ" dirty="0" smtClean="0"/>
            </a:br>
            <a:r>
              <a:rPr lang="ar-IQ" dirty="0" smtClean="0"/>
              <a:t>تنمية الجهاز التنفسي فهو يزيد من كفاءة استخدام الرئتين ويساعد علي زيادة كفاءة عضلاتها مما يزيد من القدرة علي الكحة والتي تعتبر من نعم الله علي الإنسان </a:t>
            </a:r>
            <a:r>
              <a:rPr lang="ar-IQ" dirty="0" err="1" smtClean="0"/>
              <a:t>لانها</a:t>
            </a:r>
            <a:r>
              <a:rPr lang="ar-IQ" dirty="0" smtClean="0"/>
              <a:t> تمكّن الإنسان من وقاية جهازه التنفسي من الأجسام الغريبة سواء من داخل الجسم كالبلغم وما </a:t>
            </a:r>
            <a:r>
              <a:rPr lang="ar-IQ" dirty="0" err="1" smtClean="0"/>
              <a:t>الى</a:t>
            </a:r>
            <a:r>
              <a:rPr lang="ar-IQ" dirty="0" smtClean="0"/>
              <a:t> ذلك أو من خارجه كالعوادم وغيرها من الملوثات</a:t>
            </a:r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129</Words>
  <Application>Microsoft Office PowerPoint</Application>
  <PresentationFormat>عرض على الشاشة (3:4)‏</PresentationFormat>
  <Paragraphs>6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 الرياضة والجهاز التنفسي  أ.د ياسين حبيب عزال </vt:lpstr>
      <vt:lpstr>الشريحة 2</vt:lpstr>
      <vt:lpstr>اثر الرياضة على الجهاز التنفسى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الرياضة للجهاز التنفسي  أ.د فلاح مهدي عبود</dc:title>
  <dc:creator>د. فلاح</dc:creator>
  <cp:lastModifiedBy>mustafa</cp:lastModifiedBy>
  <cp:revision>4</cp:revision>
  <dcterms:created xsi:type="dcterms:W3CDTF">2018-12-11T17:36:46Z</dcterms:created>
  <dcterms:modified xsi:type="dcterms:W3CDTF">2011-12-29T23:54:12Z</dcterms:modified>
</cp:coreProperties>
</file>